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2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80" autoAdjust="0"/>
    <p:restoredTop sz="94660"/>
  </p:normalViewPr>
  <p:slideViewPr>
    <p:cSldViewPr snapToGrid="0">
      <p:cViewPr varScale="1">
        <p:scale>
          <a:sx n="82" d="100"/>
          <a:sy n="82" d="100"/>
        </p:scale>
        <p:origin x="24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34BCB18-8BC6-43EF-9E2D-BF349E77A4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DA423B4-91EF-4134-B452-2DC6D74AF9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8D1A986-0795-4F60-B70C-42AEB2E75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D59CE-374C-462C-B33B-EDC21DE5E54D}" type="datetimeFigureOut">
              <a:rPr lang="hu-HU" smtClean="0"/>
              <a:t>2022. 11. 02.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E6AAFBB-969D-4E30-9E69-D6120DF27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1C0E3E2-4E6A-4D92-91B0-CDA36A8D6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4D193-A537-409E-B7F3-D9665186DC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60356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2A597B1-43EA-4466-871C-E40CEFACB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39CB071D-E032-4DDF-9DDF-129F1BDF9C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5F5AC87-436C-490C-B3E9-0D16A6E83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D59CE-374C-462C-B33B-EDC21DE5E54D}" type="datetimeFigureOut">
              <a:rPr lang="hu-HU" smtClean="0"/>
              <a:t>2022. 11. 02.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C81753E-62B1-4422-82C3-F0A6B30A0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A705BF2-06B3-4A19-A0F0-AC463EEA9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4D193-A537-409E-B7F3-D9665186DC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08360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263B8328-DC5C-45F6-B03D-82EDBE60BE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EF6BC3EC-4594-402A-A03E-62EBAF652D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03D3968-1B54-43F2-B40C-BD34D7301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D59CE-374C-462C-B33B-EDC21DE5E54D}" type="datetimeFigureOut">
              <a:rPr lang="hu-HU" smtClean="0"/>
              <a:t>2022. 11. 02.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7E290DA-D6EE-43F0-BF58-ABDD91A92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B9EBE09-E1A4-44AC-BE49-08129B53A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4D193-A537-409E-B7F3-D9665186DC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97553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570FC62-E0EF-4EA7-A642-FFC1FC886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E5133A4-1020-48CC-A3D3-9938B46F8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74DB887-BA9F-4A7C-983E-F6D6CC807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D59CE-374C-462C-B33B-EDC21DE5E54D}" type="datetimeFigureOut">
              <a:rPr lang="hu-HU" smtClean="0"/>
              <a:t>2022. 11. 02.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3FEA779-FBFC-4858-93F1-CDF9DE6E5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ED84C2D-6130-4579-8EDE-8CD0E1247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4D193-A537-409E-B7F3-D9665186DC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88064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50A145E-2FD6-49D6-8ABA-DCC65EA5E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7C6A51A-5BAE-4D96-AD9B-B6E9E28AEB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0388534-930D-4D60-8E5C-EB89ADBF9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D59CE-374C-462C-B33B-EDC21DE5E54D}" type="datetimeFigureOut">
              <a:rPr lang="hu-HU" smtClean="0"/>
              <a:t>2022. 11. 02.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D885FDC-4390-4F9B-ADA2-9D5883466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B159D6F-03FD-485C-AA22-F0B48630B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4D193-A537-409E-B7F3-D9665186DC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43667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3A84834-CDB5-4E0E-8669-5EA39F16F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CA08680-1E68-4B58-B1CD-2833986C42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7118AAAF-1AB5-435D-863A-C53B10AAB1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70E4A3E-FA0E-424D-8535-EA6A34744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D59CE-374C-462C-B33B-EDC21DE5E54D}" type="datetimeFigureOut">
              <a:rPr lang="hu-HU" smtClean="0"/>
              <a:t>2022. 11. 02.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A41AC69-8825-432F-B38E-4BEE847CA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556100E7-371A-4825-B638-34E30C9F3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4D193-A537-409E-B7F3-D9665186DC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92800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33B3EA9-E10A-49A4-9199-30C3F7F64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F5623F8-B46D-4EBB-A3A2-EB10A1B11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8B2DB323-4475-4A11-A9BF-FDD64F312D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D0789323-209B-44CF-8F2A-4006F50E52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DE24991D-7E89-4493-9136-B017D98B20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EA614D9D-E318-4618-AFEE-F0831D767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D59CE-374C-462C-B33B-EDC21DE5E54D}" type="datetimeFigureOut">
              <a:rPr lang="hu-HU" smtClean="0"/>
              <a:t>2022. 11. 02.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8EB555D3-69BA-4F9E-8DE3-3B2B19294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5CDCD15E-18FD-46B3-9094-B6A1AD94C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4D193-A537-409E-B7F3-D9665186DC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435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C723764-8F88-4A8F-8021-9C2C28BF6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71639DC4-E22B-4E49-9915-928010719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D59CE-374C-462C-B33B-EDC21DE5E54D}" type="datetimeFigureOut">
              <a:rPr lang="hu-HU" smtClean="0"/>
              <a:t>2022. 11. 02.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53BA4FFC-8AB1-47F3-A4CE-2FBC387B7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F87233E8-62E3-4DE8-BEE8-54C4E726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4D193-A537-409E-B7F3-D9665186DC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2475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28F9D850-2BD5-45E1-B5D4-4BBD7A8B5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D59CE-374C-462C-B33B-EDC21DE5E54D}" type="datetimeFigureOut">
              <a:rPr lang="hu-HU" smtClean="0"/>
              <a:t>2022. 11. 02.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6A0F8F70-3BC7-4985-94B3-50493134A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105A3F6A-BE7D-4E00-9518-8F8EF7468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4D193-A537-409E-B7F3-D9665186DC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08720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AF97A1C-EE2E-4070-BA4D-AA4A2733D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4A71B7D-75D0-47F9-A090-87F17A7B44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10475D35-0A9F-4217-9CCB-9300E21FD5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8DD654FF-4A67-49A6-A65D-5BD2037D0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D59CE-374C-462C-B33B-EDC21DE5E54D}" type="datetimeFigureOut">
              <a:rPr lang="hu-HU" smtClean="0"/>
              <a:t>2022. 11. 02.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06AA103-BD13-4703-A503-4B2B41CA4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11C9041-9844-4F50-A509-351029BC1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4D193-A537-409E-B7F3-D9665186DC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7467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C6F4F52-E97E-48DD-9333-86F45B3D1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2D380CD8-EFC3-4A75-8A59-435F401410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0B99857A-7D72-4EB6-8106-EE10E4D127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2FECB64-835B-48ED-AF20-1DFBECDC5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D59CE-374C-462C-B33B-EDC21DE5E54D}" type="datetimeFigureOut">
              <a:rPr lang="hu-HU" smtClean="0"/>
              <a:t>2022. 11. 02.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801509F-00DD-4E38-9E39-AB68BC1EC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5CA463D1-6727-4FA0-BFD8-C305F504B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4D193-A537-409E-B7F3-D9665186DC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770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45A54EFF-E68E-4BAD-B245-D1566EAD7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96E47C9-AF2E-46EA-9FC7-9A3628E238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B528C5A-66D2-4CC3-9180-08EB699C7F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D59CE-374C-462C-B33B-EDC21DE5E54D}" type="datetimeFigureOut">
              <a:rPr lang="hu-HU" smtClean="0"/>
              <a:t>2022. 11. 02.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A2AE076-C1A0-4494-9AE6-97F7EC9E8E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576EFCC-D0FC-4247-9A72-34FD9E8697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4D193-A537-409E-B7F3-D9665186DC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5175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072413B-22E7-40C5-9AE2-857A6B2589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háromszög magasságvonalai</a:t>
            </a:r>
          </a:p>
        </p:txBody>
      </p:sp>
    </p:spTree>
    <p:extLst>
      <p:ext uri="{BB962C8B-B14F-4D97-AF65-F5344CB8AC3E}">
        <p14:creationId xmlns:p14="http://schemas.microsoft.com/office/powerpoint/2010/main" val="4017269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Ív 25">
            <a:extLst>
              <a:ext uri="{FF2B5EF4-FFF2-40B4-BE49-F238E27FC236}">
                <a16:creationId xmlns:a16="http://schemas.microsoft.com/office/drawing/2014/main" id="{53BAC1AD-4DEA-46E8-8C72-8FCB1D605D40}"/>
              </a:ext>
            </a:extLst>
          </p:cNvPr>
          <p:cNvSpPr/>
          <p:nvPr/>
        </p:nvSpPr>
        <p:spPr>
          <a:xfrm rot="7200000">
            <a:off x="5406200" y="1933648"/>
            <a:ext cx="243777" cy="243777"/>
          </a:xfrm>
          <a:prstGeom prst="arc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Ív 24">
            <a:extLst>
              <a:ext uri="{FF2B5EF4-FFF2-40B4-BE49-F238E27FC236}">
                <a16:creationId xmlns:a16="http://schemas.microsoft.com/office/drawing/2014/main" id="{9E875109-D1BB-48A3-944A-D3DD7255D950}"/>
              </a:ext>
            </a:extLst>
          </p:cNvPr>
          <p:cNvSpPr/>
          <p:nvPr/>
        </p:nvSpPr>
        <p:spPr>
          <a:xfrm>
            <a:off x="5694592" y="4878349"/>
            <a:ext cx="243777" cy="24377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4" name="Ív 23">
            <a:extLst>
              <a:ext uri="{FF2B5EF4-FFF2-40B4-BE49-F238E27FC236}">
                <a16:creationId xmlns:a16="http://schemas.microsoft.com/office/drawing/2014/main" id="{35D5BB18-128E-4546-AFFD-D1AB5A48C756}"/>
              </a:ext>
            </a:extLst>
          </p:cNvPr>
          <p:cNvSpPr/>
          <p:nvPr/>
        </p:nvSpPr>
        <p:spPr>
          <a:xfrm rot="7200000">
            <a:off x="6021508" y="1590145"/>
            <a:ext cx="243777" cy="243777"/>
          </a:xfrm>
          <a:prstGeom prst="arc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1B3CAEDB-6BD5-4124-8138-5CB8693F564B}"/>
              </a:ext>
            </a:extLst>
          </p:cNvPr>
          <p:cNvCxnSpPr>
            <a:cxnSpLocks/>
            <a:endCxn id="4" idx="4"/>
          </p:cNvCxnSpPr>
          <p:nvPr/>
        </p:nvCxnSpPr>
        <p:spPr>
          <a:xfrm>
            <a:off x="5513983" y="2055536"/>
            <a:ext cx="5649946" cy="2952616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680E0150-2C45-48CF-9ADD-EEAE80C80D9C}"/>
              </a:ext>
            </a:extLst>
          </p:cNvPr>
          <p:cNvCxnSpPr>
            <a:stCxn id="4" idx="3"/>
            <a:endCxn id="4" idx="0"/>
          </p:cNvCxnSpPr>
          <p:nvPr/>
        </p:nvCxnSpPr>
        <p:spPr>
          <a:xfrm flipV="1">
            <a:off x="5817704" y="1472541"/>
            <a:ext cx="0" cy="3535612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20276052-8D41-4A8F-8999-27E4978CF458}"/>
              </a:ext>
            </a:extLst>
          </p:cNvPr>
          <p:cNvCxnSpPr>
            <a:cxnSpLocks/>
            <a:stCxn id="4" idx="2"/>
          </p:cNvCxnSpPr>
          <p:nvPr/>
        </p:nvCxnSpPr>
        <p:spPr>
          <a:xfrm flipV="1">
            <a:off x="3970020" y="1699089"/>
            <a:ext cx="2188381" cy="3309064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Háromszög 3">
            <a:extLst>
              <a:ext uri="{FF2B5EF4-FFF2-40B4-BE49-F238E27FC236}">
                <a16:creationId xmlns:a16="http://schemas.microsoft.com/office/drawing/2014/main" id="{03A583B8-5796-4728-B415-DEA10483795A}"/>
              </a:ext>
            </a:extLst>
          </p:cNvPr>
          <p:cNvSpPr/>
          <p:nvPr/>
        </p:nvSpPr>
        <p:spPr>
          <a:xfrm>
            <a:off x="3970020" y="1472541"/>
            <a:ext cx="7193909" cy="3535612"/>
          </a:xfrm>
          <a:prstGeom prst="triangle">
            <a:avLst>
              <a:gd name="adj" fmla="val 25684"/>
            </a:avLst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3" name="Ellipszis 22">
            <a:extLst>
              <a:ext uri="{FF2B5EF4-FFF2-40B4-BE49-F238E27FC236}">
                <a16:creationId xmlns:a16="http://schemas.microsoft.com/office/drawing/2014/main" id="{49299824-D34C-48FC-B266-FF4846ACD45E}"/>
              </a:ext>
            </a:extLst>
          </p:cNvPr>
          <p:cNvSpPr/>
          <p:nvPr/>
        </p:nvSpPr>
        <p:spPr>
          <a:xfrm>
            <a:off x="5768993" y="2169510"/>
            <a:ext cx="94977" cy="94977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B1447812-CDE1-4EAB-A5DD-21A1A4FE4EAC}"/>
              </a:ext>
            </a:extLst>
          </p:cNvPr>
          <p:cNvSpPr txBox="1"/>
          <p:nvPr/>
        </p:nvSpPr>
        <p:spPr>
          <a:xfrm>
            <a:off x="685801" y="1211580"/>
            <a:ext cx="31013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háromszög magasságvonalai egy pontban metszik egymást.</a:t>
            </a:r>
          </a:p>
        </p:txBody>
      </p:sp>
      <p:sp>
        <p:nvSpPr>
          <p:cNvPr id="33" name="Szövegdoboz 32">
            <a:extLst>
              <a:ext uri="{FF2B5EF4-FFF2-40B4-BE49-F238E27FC236}">
                <a16:creationId xmlns:a16="http://schemas.microsoft.com/office/drawing/2014/main" id="{2AAC4AA5-8C69-48AB-9FEA-680F3B8FA3EE}"/>
              </a:ext>
            </a:extLst>
          </p:cNvPr>
          <p:cNvSpPr txBox="1"/>
          <p:nvPr/>
        </p:nvSpPr>
        <p:spPr>
          <a:xfrm>
            <a:off x="685801" y="910725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Tétel: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66061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5" grpId="0" animBg="1"/>
      <p:bldP spid="24" grpId="0" animBg="1"/>
      <p:bldP spid="4" grpId="0" animBg="1"/>
      <p:bldP spid="23" grpId="0" animBg="1"/>
      <p:bldP spid="28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897F44C6-5849-4A89-8082-3FAF4F9E881D}"/>
              </a:ext>
            </a:extLst>
          </p:cNvPr>
          <p:cNvCxnSpPr>
            <a:cxnSpLocks/>
          </p:cNvCxnSpPr>
          <p:nvPr/>
        </p:nvCxnSpPr>
        <p:spPr>
          <a:xfrm flipH="1">
            <a:off x="9421133" y="2508212"/>
            <a:ext cx="2687570" cy="41320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BC6600B8-BAEB-4520-8E76-7FA41C155BDF}"/>
              </a:ext>
            </a:extLst>
          </p:cNvPr>
          <p:cNvCxnSpPr>
            <a:cxnSpLocks/>
          </p:cNvCxnSpPr>
          <p:nvPr/>
        </p:nvCxnSpPr>
        <p:spPr>
          <a:xfrm>
            <a:off x="67581" y="2508212"/>
            <a:ext cx="120443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gyenes összekötő 13">
            <a:extLst>
              <a:ext uri="{FF2B5EF4-FFF2-40B4-BE49-F238E27FC236}">
                <a16:creationId xmlns:a16="http://schemas.microsoft.com/office/drawing/2014/main" id="{FD53EBE3-BB84-4FF6-A3BE-3C29A7F9E325}"/>
              </a:ext>
            </a:extLst>
          </p:cNvPr>
          <p:cNvCxnSpPr>
            <a:cxnSpLocks/>
          </p:cNvCxnSpPr>
          <p:nvPr/>
        </p:nvCxnSpPr>
        <p:spPr>
          <a:xfrm flipH="1" flipV="1">
            <a:off x="67581" y="2516015"/>
            <a:ext cx="9353552" cy="41213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526CC02-FB68-4928-91C7-2AD18AECEB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" y="307219"/>
            <a:ext cx="3723577" cy="355018"/>
          </a:xfrm>
        </p:spPr>
        <p:txBody>
          <a:bodyPr>
            <a:normAutofit/>
          </a:bodyPr>
          <a:lstStyle/>
          <a:p>
            <a:r>
              <a:rPr lang="hu-HU" sz="1800" dirty="0"/>
              <a:t>Vegyünk fel egy ABC háromszöget</a:t>
            </a:r>
          </a:p>
        </p:txBody>
      </p:sp>
      <p:sp>
        <p:nvSpPr>
          <p:cNvPr id="4" name="Háromszög 3">
            <a:extLst>
              <a:ext uri="{FF2B5EF4-FFF2-40B4-BE49-F238E27FC236}">
                <a16:creationId xmlns:a16="http://schemas.microsoft.com/office/drawing/2014/main" id="{84C1AE55-7D04-4219-B878-D0049679ABE4}"/>
              </a:ext>
            </a:extLst>
          </p:cNvPr>
          <p:cNvSpPr/>
          <p:nvPr/>
        </p:nvSpPr>
        <p:spPr>
          <a:xfrm>
            <a:off x="4714418" y="2508212"/>
            <a:ext cx="6056852" cy="2063692"/>
          </a:xfrm>
          <a:prstGeom prst="triangle">
            <a:avLst>
              <a:gd name="adj" fmla="val 2216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087BD96-D430-4E4C-8BBA-0D670331D49A}"/>
              </a:ext>
            </a:extLst>
          </p:cNvPr>
          <p:cNvSpPr txBox="1"/>
          <p:nvPr/>
        </p:nvSpPr>
        <p:spPr>
          <a:xfrm>
            <a:off x="4453931" y="4486724"/>
            <a:ext cx="240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ECA06063-B940-4A91-B670-D10C03CA8F61}"/>
              </a:ext>
            </a:extLst>
          </p:cNvPr>
          <p:cNvSpPr txBox="1"/>
          <p:nvPr/>
        </p:nvSpPr>
        <p:spPr>
          <a:xfrm>
            <a:off x="10771270" y="4454458"/>
            <a:ext cx="402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B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3D001856-91A7-4818-8A2E-CC0B72393426}"/>
              </a:ext>
            </a:extLst>
          </p:cNvPr>
          <p:cNvSpPr txBox="1"/>
          <p:nvPr/>
        </p:nvSpPr>
        <p:spPr>
          <a:xfrm>
            <a:off x="5861767" y="2176980"/>
            <a:ext cx="402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C</a:t>
            </a:r>
          </a:p>
        </p:txBody>
      </p:sp>
      <p:sp>
        <p:nvSpPr>
          <p:cNvPr id="8" name="Ellipszis 7">
            <a:extLst>
              <a:ext uri="{FF2B5EF4-FFF2-40B4-BE49-F238E27FC236}">
                <a16:creationId xmlns:a16="http://schemas.microsoft.com/office/drawing/2014/main" id="{4F54ACCA-9BB8-4B4C-AC5A-3760E7270C5F}"/>
              </a:ext>
            </a:extLst>
          </p:cNvPr>
          <p:cNvSpPr/>
          <p:nvPr/>
        </p:nvSpPr>
        <p:spPr>
          <a:xfrm>
            <a:off x="4682390" y="4537998"/>
            <a:ext cx="71437" cy="7143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E5476F59-092F-4F15-B287-2793306FA1C7}"/>
              </a:ext>
            </a:extLst>
          </p:cNvPr>
          <p:cNvSpPr/>
          <p:nvPr/>
        </p:nvSpPr>
        <p:spPr>
          <a:xfrm>
            <a:off x="10746527" y="4532667"/>
            <a:ext cx="71437" cy="7143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F498F507-D3C5-4EA2-A2C8-C4A7B5DC873D}"/>
              </a:ext>
            </a:extLst>
          </p:cNvPr>
          <p:cNvSpPr/>
          <p:nvPr/>
        </p:nvSpPr>
        <p:spPr>
          <a:xfrm>
            <a:off x="6027384" y="2474875"/>
            <a:ext cx="71437" cy="7143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Tartalom helye 2">
            <a:extLst>
              <a:ext uri="{FF2B5EF4-FFF2-40B4-BE49-F238E27FC236}">
                <a16:creationId xmlns:a16="http://schemas.microsoft.com/office/drawing/2014/main" id="{D36CAE78-C69B-44F4-8A37-55538321D26B}"/>
              </a:ext>
            </a:extLst>
          </p:cNvPr>
          <p:cNvSpPr txBox="1">
            <a:spLocks/>
          </p:cNvSpPr>
          <p:nvPr/>
        </p:nvSpPr>
        <p:spPr>
          <a:xfrm>
            <a:off x="9524" y="630465"/>
            <a:ext cx="5248975" cy="64393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800" dirty="0"/>
              <a:t>A háromszög csúcsain át húzzunk párhuzamosokat a szemben levő oldalakkal, majd nevezzük el a csúcsokat</a:t>
            </a:r>
          </a:p>
        </p:txBody>
      </p:sp>
      <p:sp>
        <p:nvSpPr>
          <p:cNvPr id="16" name="Ellipszis 15">
            <a:extLst>
              <a:ext uri="{FF2B5EF4-FFF2-40B4-BE49-F238E27FC236}">
                <a16:creationId xmlns:a16="http://schemas.microsoft.com/office/drawing/2014/main" id="{6A3294A6-CD52-44BF-969F-A5AD83509CE0}"/>
              </a:ext>
            </a:extLst>
          </p:cNvPr>
          <p:cNvSpPr/>
          <p:nvPr/>
        </p:nvSpPr>
        <p:spPr>
          <a:xfrm>
            <a:off x="12058623" y="2478979"/>
            <a:ext cx="71437" cy="7143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Ellipszis 16">
            <a:extLst>
              <a:ext uri="{FF2B5EF4-FFF2-40B4-BE49-F238E27FC236}">
                <a16:creationId xmlns:a16="http://schemas.microsoft.com/office/drawing/2014/main" id="{51EFD6C0-8852-4D65-BB15-33D2F143D5B7}"/>
              </a:ext>
            </a:extLst>
          </p:cNvPr>
          <p:cNvSpPr/>
          <p:nvPr/>
        </p:nvSpPr>
        <p:spPr>
          <a:xfrm>
            <a:off x="50537" y="2478566"/>
            <a:ext cx="71437" cy="7143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Ellipszis 17">
            <a:extLst>
              <a:ext uri="{FF2B5EF4-FFF2-40B4-BE49-F238E27FC236}">
                <a16:creationId xmlns:a16="http://schemas.microsoft.com/office/drawing/2014/main" id="{09BEAFE0-3B1D-4A98-AD24-E43CF49B0C4F}"/>
              </a:ext>
            </a:extLst>
          </p:cNvPr>
          <p:cNvSpPr/>
          <p:nvPr/>
        </p:nvSpPr>
        <p:spPr>
          <a:xfrm>
            <a:off x="9382172" y="6597093"/>
            <a:ext cx="71437" cy="7143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Szövegdoboz 20">
            <a:extLst>
              <a:ext uri="{FF2B5EF4-FFF2-40B4-BE49-F238E27FC236}">
                <a16:creationId xmlns:a16="http://schemas.microsoft.com/office/drawing/2014/main" id="{D657CCCC-C7B1-4BEE-888E-8BB05912284F}"/>
              </a:ext>
            </a:extLst>
          </p:cNvPr>
          <p:cNvSpPr txBox="1"/>
          <p:nvPr/>
        </p:nvSpPr>
        <p:spPr>
          <a:xfrm>
            <a:off x="11907368" y="2145365"/>
            <a:ext cx="402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A’</a:t>
            </a:r>
          </a:p>
        </p:txBody>
      </p:sp>
      <p:sp>
        <p:nvSpPr>
          <p:cNvPr id="22" name="Szövegdoboz 21">
            <a:extLst>
              <a:ext uri="{FF2B5EF4-FFF2-40B4-BE49-F238E27FC236}">
                <a16:creationId xmlns:a16="http://schemas.microsoft.com/office/drawing/2014/main" id="{95A1ECEA-4BD9-4A9F-AD51-C36FC1E22D35}"/>
              </a:ext>
            </a:extLst>
          </p:cNvPr>
          <p:cNvSpPr txBox="1"/>
          <p:nvPr/>
        </p:nvSpPr>
        <p:spPr>
          <a:xfrm>
            <a:off x="-73233" y="2153004"/>
            <a:ext cx="402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B’</a:t>
            </a:r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53E3C3A4-0CA1-486C-A041-E49D8C825CF5}"/>
              </a:ext>
            </a:extLst>
          </p:cNvPr>
          <p:cNvSpPr txBox="1"/>
          <p:nvPr/>
        </p:nvSpPr>
        <p:spPr>
          <a:xfrm>
            <a:off x="9052552" y="6556096"/>
            <a:ext cx="402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C’</a:t>
            </a:r>
          </a:p>
        </p:txBody>
      </p:sp>
    </p:spTree>
    <p:extLst>
      <p:ext uri="{BB962C8B-B14F-4D97-AF65-F5344CB8AC3E}">
        <p14:creationId xmlns:p14="http://schemas.microsoft.com/office/powerpoint/2010/main" val="1307483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/>
      <p:bldP spid="6" grpId="0"/>
      <p:bldP spid="7" grpId="0"/>
      <p:bldP spid="8" grpId="0" animBg="1"/>
      <p:bldP spid="9" grpId="0" animBg="1"/>
      <p:bldP spid="10" grpId="0" animBg="1"/>
      <p:bldP spid="15" grpId="0"/>
      <p:bldP spid="16" grpId="0" animBg="1"/>
      <p:bldP spid="17" grpId="0" animBg="1"/>
      <p:bldP spid="18" grpId="0" animBg="1"/>
      <p:bldP spid="21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BC6600B8-BAEB-4520-8E76-7FA41C155BDF}"/>
              </a:ext>
            </a:extLst>
          </p:cNvPr>
          <p:cNvCxnSpPr>
            <a:cxnSpLocks/>
          </p:cNvCxnSpPr>
          <p:nvPr/>
        </p:nvCxnSpPr>
        <p:spPr>
          <a:xfrm>
            <a:off x="73818" y="2507747"/>
            <a:ext cx="12044364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Egyenes összekötő 84">
            <a:extLst>
              <a:ext uri="{FF2B5EF4-FFF2-40B4-BE49-F238E27FC236}">
                <a16:creationId xmlns:a16="http://schemas.microsoft.com/office/drawing/2014/main" id="{EB620C8E-7BA8-435B-B3D4-A24E45BB8149}"/>
              </a:ext>
            </a:extLst>
          </p:cNvPr>
          <p:cNvCxnSpPr>
            <a:cxnSpLocks/>
          </p:cNvCxnSpPr>
          <p:nvPr/>
        </p:nvCxnSpPr>
        <p:spPr>
          <a:xfrm flipV="1">
            <a:off x="6083300" y="2500754"/>
            <a:ext cx="5993043" cy="4321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gyenes összekötő 26">
            <a:extLst>
              <a:ext uri="{FF2B5EF4-FFF2-40B4-BE49-F238E27FC236}">
                <a16:creationId xmlns:a16="http://schemas.microsoft.com/office/drawing/2014/main" id="{FEF57E89-2057-447A-B0DF-C037328EDE74}"/>
              </a:ext>
            </a:extLst>
          </p:cNvPr>
          <p:cNvCxnSpPr>
            <a:cxnSpLocks/>
          </p:cNvCxnSpPr>
          <p:nvPr/>
        </p:nvCxnSpPr>
        <p:spPr>
          <a:xfrm flipH="1" flipV="1">
            <a:off x="79375" y="2517775"/>
            <a:ext cx="4643967" cy="2047243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gyenes összekötő 13">
            <a:extLst>
              <a:ext uri="{FF2B5EF4-FFF2-40B4-BE49-F238E27FC236}">
                <a16:creationId xmlns:a16="http://schemas.microsoft.com/office/drawing/2014/main" id="{FD53EBE3-BB84-4FF6-A3BE-3C29A7F9E325}"/>
              </a:ext>
            </a:extLst>
          </p:cNvPr>
          <p:cNvCxnSpPr>
            <a:cxnSpLocks/>
          </p:cNvCxnSpPr>
          <p:nvPr/>
        </p:nvCxnSpPr>
        <p:spPr>
          <a:xfrm flipH="1" flipV="1">
            <a:off x="67581" y="2516015"/>
            <a:ext cx="9353552" cy="4121340"/>
          </a:xfrm>
          <a:prstGeom prst="line">
            <a:avLst/>
          </a:prstGeom>
          <a:ln w="12700">
            <a:solidFill>
              <a:srgbClr val="2F52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gyenes összekötő 82">
            <a:extLst>
              <a:ext uri="{FF2B5EF4-FFF2-40B4-BE49-F238E27FC236}">
                <a16:creationId xmlns:a16="http://schemas.microsoft.com/office/drawing/2014/main" id="{FDCB3088-CB3D-4E69-B38B-BDF657FDC8AE}"/>
              </a:ext>
            </a:extLst>
          </p:cNvPr>
          <p:cNvCxnSpPr>
            <a:cxnSpLocks/>
          </p:cNvCxnSpPr>
          <p:nvPr/>
        </p:nvCxnSpPr>
        <p:spPr>
          <a:xfrm flipV="1">
            <a:off x="68363" y="2508840"/>
            <a:ext cx="5983256" cy="8182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B7BCB988-F02C-44E0-94D4-75DE510C41E4}"/>
              </a:ext>
            </a:extLst>
          </p:cNvPr>
          <p:cNvCxnSpPr>
            <a:cxnSpLocks/>
            <a:stCxn id="9" idx="2"/>
          </p:cNvCxnSpPr>
          <p:nvPr/>
        </p:nvCxnSpPr>
        <p:spPr>
          <a:xfrm flipH="1">
            <a:off x="4704974" y="4565535"/>
            <a:ext cx="6032109" cy="3518"/>
          </a:xfrm>
          <a:prstGeom prst="line">
            <a:avLst/>
          </a:prstGeom>
          <a:ln w="12700">
            <a:solidFill>
              <a:srgbClr val="2F52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gyenes összekötő 31">
            <a:extLst>
              <a:ext uri="{FF2B5EF4-FFF2-40B4-BE49-F238E27FC236}">
                <a16:creationId xmlns:a16="http://schemas.microsoft.com/office/drawing/2014/main" id="{790510E9-8D5F-46BB-A32E-79E9EED8B328}"/>
              </a:ext>
            </a:extLst>
          </p:cNvPr>
          <p:cNvCxnSpPr>
            <a:cxnSpLocks/>
          </p:cNvCxnSpPr>
          <p:nvPr/>
        </p:nvCxnSpPr>
        <p:spPr>
          <a:xfrm flipH="1" flipV="1">
            <a:off x="54305" y="2520830"/>
            <a:ext cx="4679620" cy="2054345"/>
          </a:xfrm>
          <a:prstGeom prst="line">
            <a:avLst/>
          </a:prstGeom>
          <a:ln w="38100">
            <a:solidFill>
              <a:srgbClr val="2F52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gyenes összekötő 50">
            <a:extLst>
              <a:ext uri="{FF2B5EF4-FFF2-40B4-BE49-F238E27FC236}">
                <a16:creationId xmlns:a16="http://schemas.microsoft.com/office/drawing/2014/main" id="{F8CC2B1F-ACB5-4054-BADB-6A984FF32636}"/>
              </a:ext>
            </a:extLst>
          </p:cNvPr>
          <p:cNvCxnSpPr>
            <a:cxnSpLocks/>
          </p:cNvCxnSpPr>
          <p:nvPr/>
        </p:nvCxnSpPr>
        <p:spPr>
          <a:xfrm flipH="1" flipV="1">
            <a:off x="4727732" y="4583074"/>
            <a:ext cx="4660105" cy="2043111"/>
          </a:xfrm>
          <a:prstGeom prst="line">
            <a:avLst/>
          </a:prstGeom>
          <a:ln w="38100">
            <a:solidFill>
              <a:srgbClr val="2F52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10">
            <a:extLst>
              <a:ext uri="{FF2B5EF4-FFF2-40B4-BE49-F238E27FC236}">
                <a16:creationId xmlns:a16="http://schemas.microsoft.com/office/drawing/2014/main" id="{94BFDCF7-D993-46D9-9D9B-785851AF6AF7}"/>
              </a:ext>
            </a:extLst>
          </p:cNvPr>
          <p:cNvCxnSpPr>
            <a:cxnSpLocks/>
          </p:cNvCxnSpPr>
          <p:nvPr/>
        </p:nvCxnSpPr>
        <p:spPr>
          <a:xfrm flipH="1" flipV="1">
            <a:off x="6084095" y="2519364"/>
            <a:ext cx="4660105" cy="2043111"/>
          </a:xfrm>
          <a:prstGeom prst="line">
            <a:avLst/>
          </a:prstGeom>
          <a:ln w="38100">
            <a:solidFill>
              <a:srgbClr val="2F52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897F44C6-5849-4A89-8082-3FAF4F9E881D}"/>
              </a:ext>
            </a:extLst>
          </p:cNvPr>
          <p:cNvCxnSpPr>
            <a:cxnSpLocks/>
          </p:cNvCxnSpPr>
          <p:nvPr/>
        </p:nvCxnSpPr>
        <p:spPr>
          <a:xfrm flipH="1">
            <a:off x="9421133" y="2508212"/>
            <a:ext cx="2687570" cy="4132073"/>
          </a:xfrm>
          <a:prstGeom prst="line">
            <a:avLst/>
          </a:prstGeom>
          <a:ln w="12700">
            <a:solidFill>
              <a:srgbClr val="2F52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526CC02-FB68-4928-91C7-2AD18AECEB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07218"/>
            <a:ext cx="7216778" cy="3650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800" dirty="0"/>
              <a:t>Az előbb felvett párhuzamos szakaszoknak a tulajdonságai: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087BD96-D430-4E4C-8BBA-0D670331D49A}"/>
              </a:ext>
            </a:extLst>
          </p:cNvPr>
          <p:cNvSpPr txBox="1"/>
          <p:nvPr/>
        </p:nvSpPr>
        <p:spPr>
          <a:xfrm>
            <a:off x="4453931" y="4486724"/>
            <a:ext cx="240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</a:t>
            </a:r>
          </a:p>
        </p:txBody>
      </p: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9B7635BC-3E4D-42A4-9C35-C9BD886798FA}"/>
              </a:ext>
            </a:extLst>
          </p:cNvPr>
          <p:cNvCxnSpPr>
            <a:cxnSpLocks/>
          </p:cNvCxnSpPr>
          <p:nvPr/>
        </p:nvCxnSpPr>
        <p:spPr>
          <a:xfrm flipH="1">
            <a:off x="4724400" y="2509838"/>
            <a:ext cx="1347788" cy="2052637"/>
          </a:xfrm>
          <a:prstGeom prst="line">
            <a:avLst/>
          </a:prstGeom>
          <a:ln w="12700">
            <a:solidFill>
              <a:srgbClr val="2F52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zövegdoboz 5">
            <a:extLst>
              <a:ext uri="{FF2B5EF4-FFF2-40B4-BE49-F238E27FC236}">
                <a16:creationId xmlns:a16="http://schemas.microsoft.com/office/drawing/2014/main" id="{ECA06063-B940-4A91-B670-D10C03CA8F61}"/>
              </a:ext>
            </a:extLst>
          </p:cNvPr>
          <p:cNvSpPr txBox="1"/>
          <p:nvPr/>
        </p:nvSpPr>
        <p:spPr>
          <a:xfrm>
            <a:off x="10771270" y="4454458"/>
            <a:ext cx="402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B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3D001856-91A7-4818-8A2E-CC0B72393426}"/>
              </a:ext>
            </a:extLst>
          </p:cNvPr>
          <p:cNvSpPr txBox="1"/>
          <p:nvPr/>
        </p:nvSpPr>
        <p:spPr>
          <a:xfrm>
            <a:off x="5861767" y="2176980"/>
            <a:ext cx="402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C</a:t>
            </a:r>
          </a:p>
        </p:txBody>
      </p:sp>
      <p:sp>
        <p:nvSpPr>
          <p:cNvPr id="15" name="Tartalom helye 2">
            <a:extLst>
              <a:ext uri="{FF2B5EF4-FFF2-40B4-BE49-F238E27FC236}">
                <a16:creationId xmlns:a16="http://schemas.microsoft.com/office/drawing/2014/main" id="{D36CAE78-C69B-44F4-8A37-55538321D26B}"/>
              </a:ext>
            </a:extLst>
          </p:cNvPr>
          <p:cNvSpPr txBox="1">
            <a:spLocks/>
          </p:cNvSpPr>
          <p:nvPr/>
        </p:nvSpPr>
        <p:spPr>
          <a:xfrm>
            <a:off x="9524" y="630465"/>
            <a:ext cx="5248975" cy="6439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u-HU" sz="1800" dirty="0"/>
          </a:p>
        </p:txBody>
      </p:sp>
      <p:sp>
        <p:nvSpPr>
          <p:cNvPr id="17" name="Ellipszis 16">
            <a:extLst>
              <a:ext uri="{FF2B5EF4-FFF2-40B4-BE49-F238E27FC236}">
                <a16:creationId xmlns:a16="http://schemas.microsoft.com/office/drawing/2014/main" id="{51EFD6C0-8852-4D65-BB15-33D2F143D5B7}"/>
              </a:ext>
            </a:extLst>
          </p:cNvPr>
          <p:cNvSpPr/>
          <p:nvPr/>
        </p:nvSpPr>
        <p:spPr>
          <a:xfrm>
            <a:off x="50537" y="2478566"/>
            <a:ext cx="71437" cy="7143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Szövegdoboz 20">
            <a:extLst>
              <a:ext uri="{FF2B5EF4-FFF2-40B4-BE49-F238E27FC236}">
                <a16:creationId xmlns:a16="http://schemas.microsoft.com/office/drawing/2014/main" id="{D657CCCC-C7B1-4BEE-888E-8BB05912284F}"/>
              </a:ext>
            </a:extLst>
          </p:cNvPr>
          <p:cNvSpPr txBox="1"/>
          <p:nvPr/>
        </p:nvSpPr>
        <p:spPr>
          <a:xfrm>
            <a:off x="11857288" y="2067444"/>
            <a:ext cx="402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A’</a:t>
            </a:r>
          </a:p>
        </p:txBody>
      </p:sp>
      <p:sp>
        <p:nvSpPr>
          <p:cNvPr id="22" name="Szövegdoboz 21">
            <a:extLst>
              <a:ext uri="{FF2B5EF4-FFF2-40B4-BE49-F238E27FC236}">
                <a16:creationId xmlns:a16="http://schemas.microsoft.com/office/drawing/2014/main" id="{95A1ECEA-4BD9-4A9F-AD51-C36FC1E22D35}"/>
              </a:ext>
            </a:extLst>
          </p:cNvPr>
          <p:cNvSpPr txBox="1"/>
          <p:nvPr/>
        </p:nvSpPr>
        <p:spPr>
          <a:xfrm>
            <a:off x="-73233" y="2153004"/>
            <a:ext cx="402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B’</a:t>
            </a:r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53E3C3A4-0CA1-486C-A041-E49D8C825CF5}"/>
              </a:ext>
            </a:extLst>
          </p:cNvPr>
          <p:cNvSpPr txBox="1"/>
          <p:nvPr/>
        </p:nvSpPr>
        <p:spPr>
          <a:xfrm>
            <a:off x="8900719" y="6488523"/>
            <a:ext cx="448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C’</a:t>
            </a:r>
          </a:p>
        </p:txBody>
      </p:sp>
      <p:cxnSp>
        <p:nvCxnSpPr>
          <p:cNvPr id="36" name="Egyenes összekötő 35">
            <a:extLst>
              <a:ext uri="{FF2B5EF4-FFF2-40B4-BE49-F238E27FC236}">
                <a16:creationId xmlns:a16="http://schemas.microsoft.com/office/drawing/2014/main" id="{6F0743BA-0A96-4000-BFD4-54433CCAB96C}"/>
              </a:ext>
            </a:extLst>
          </p:cNvPr>
          <p:cNvCxnSpPr>
            <a:cxnSpLocks/>
          </p:cNvCxnSpPr>
          <p:nvPr/>
        </p:nvCxnSpPr>
        <p:spPr>
          <a:xfrm flipV="1">
            <a:off x="4729163" y="2514600"/>
            <a:ext cx="1340643" cy="2043113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lipszis 9">
            <a:extLst>
              <a:ext uri="{FF2B5EF4-FFF2-40B4-BE49-F238E27FC236}">
                <a16:creationId xmlns:a16="http://schemas.microsoft.com/office/drawing/2014/main" id="{F498F507-D3C5-4EA2-A2C8-C4A7B5DC873D}"/>
              </a:ext>
            </a:extLst>
          </p:cNvPr>
          <p:cNvSpPr/>
          <p:nvPr/>
        </p:nvSpPr>
        <p:spPr>
          <a:xfrm>
            <a:off x="6027384" y="2474875"/>
            <a:ext cx="71437" cy="7143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Ellipszis 7">
            <a:extLst>
              <a:ext uri="{FF2B5EF4-FFF2-40B4-BE49-F238E27FC236}">
                <a16:creationId xmlns:a16="http://schemas.microsoft.com/office/drawing/2014/main" id="{4F54ACCA-9BB8-4B4C-AC5A-3760E7270C5F}"/>
              </a:ext>
            </a:extLst>
          </p:cNvPr>
          <p:cNvSpPr/>
          <p:nvPr/>
        </p:nvSpPr>
        <p:spPr>
          <a:xfrm>
            <a:off x="4682390" y="4537998"/>
            <a:ext cx="71437" cy="7143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cxnSp>
        <p:nvCxnSpPr>
          <p:cNvPr id="44" name="Egyenes összekötő 43">
            <a:extLst>
              <a:ext uri="{FF2B5EF4-FFF2-40B4-BE49-F238E27FC236}">
                <a16:creationId xmlns:a16="http://schemas.microsoft.com/office/drawing/2014/main" id="{2D9C2CBF-D61F-4AE3-8EC1-DD88CEF76BDC}"/>
              </a:ext>
            </a:extLst>
          </p:cNvPr>
          <p:cNvCxnSpPr>
            <a:cxnSpLocks/>
            <a:stCxn id="8" idx="6"/>
            <a:endCxn id="9" idx="2"/>
          </p:cNvCxnSpPr>
          <p:nvPr/>
        </p:nvCxnSpPr>
        <p:spPr>
          <a:xfrm flipV="1">
            <a:off x="4753827" y="4565535"/>
            <a:ext cx="5983256" cy="8182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Egyenes összekötő 77">
            <a:extLst>
              <a:ext uri="{FF2B5EF4-FFF2-40B4-BE49-F238E27FC236}">
                <a16:creationId xmlns:a16="http://schemas.microsoft.com/office/drawing/2014/main" id="{F2F83837-4FA0-40F1-8D13-F5D12186AF73}"/>
              </a:ext>
            </a:extLst>
          </p:cNvPr>
          <p:cNvCxnSpPr>
            <a:cxnSpLocks/>
          </p:cNvCxnSpPr>
          <p:nvPr/>
        </p:nvCxnSpPr>
        <p:spPr>
          <a:xfrm flipV="1">
            <a:off x="10771270" y="2507747"/>
            <a:ext cx="1340643" cy="2043113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lipszis 15">
            <a:extLst>
              <a:ext uri="{FF2B5EF4-FFF2-40B4-BE49-F238E27FC236}">
                <a16:creationId xmlns:a16="http://schemas.microsoft.com/office/drawing/2014/main" id="{6A3294A6-CD52-44BF-969F-A5AD83509CE0}"/>
              </a:ext>
            </a:extLst>
          </p:cNvPr>
          <p:cNvSpPr/>
          <p:nvPr/>
        </p:nvSpPr>
        <p:spPr>
          <a:xfrm>
            <a:off x="12058623" y="2478979"/>
            <a:ext cx="71437" cy="7143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79" name="Egyenes összekötő 78">
            <a:extLst>
              <a:ext uri="{FF2B5EF4-FFF2-40B4-BE49-F238E27FC236}">
                <a16:creationId xmlns:a16="http://schemas.microsoft.com/office/drawing/2014/main" id="{7F4E6C2B-CB09-4CC7-9FF0-A8A158379E63}"/>
              </a:ext>
            </a:extLst>
          </p:cNvPr>
          <p:cNvCxnSpPr>
            <a:cxnSpLocks/>
          </p:cNvCxnSpPr>
          <p:nvPr/>
        </p:nvCxnSpPr>
        <p:spPr>
          <a:xfrm flipV="1">
            <a:off x="9422042" y="4565650"/>
            <a:ext cx="1341208" cy="205175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llipszis 8">
            <a:extLst>
              <a:ext uri="{FF2B5EF4-FFF2-40B4-BE49-F238E27FC236}">
                <a16:creationId xmlns:a16="http://schemas.microsoft.com/office/drawing/2014/main" id="{E5476F59-092F-4F15-B287-2793306FA1C7}"/>
              </a:ext>
            </a:extLst>
          </p:cNvPr>
          <p:cNvSpPr/>
          <p:nvPr/>
        </p:nvSpPr>
        <p:spPr>
          <a:xfrm>
            <a:off x="10737083" y="4529816"/>
            <a:ext cx="71437" cy="7143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Ellipszis 17">
            <a:extLst>
              <a:ext uri="{FF2B5EF4-FFF2-40B4-BE49-F238E27FC236}">
                <a16:creationId xmlns:a16="http://schemas.microsoft.com/office/drawing/2014/main" id="{09BEAFE0-3B1D-4A98-AD24-E43CF49B0C4F}"/>
              </a:ext>
            </a:extLst>
          </p:cNvPr>
          <p:cNvSpPr/>
          <p:nvPr/>
        </p:nvSpPr>
        <p:spPr>
          <a:xfrm>
            <a:off x="9382172" y="6597093"/>
            <a:ext cx="71437" cy="7143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8" name="Tartalom helye 2">
            <a:extLst>
              <a:ext uri="{FF2B5EF4-FFF2-40B4-BE49-F238E27FC236}">
                <a16:creationId xmlns:a16="http://schemas.microsoft.com/office/drawing/2014/main" id="{1BB154CB-2C7E-4B8C-BF8F-7FC3ADAF10E9}"/>
              </a:ext>
            </a:extLst>
          </p:cNvPr>
          <p:cNvSpPr txBox="1">
            <a:spLocks/>
          </p:cNvSpPr>
          <p:nvPr/>
        </p:nvSpPr>
        <p:spPr>
          <a:xfrm>
            <a:off x="-73233" y="1462381"/>
            <a:ext cx="2817790" cy="369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800" dirty="0"/>
              <a:t> AB = CA’ / AB = B’C</a:t>
            </a:r>
          </a:p>
        </p:txBody>
      </p:sp>
      <p:sp>
        <p:nvSpPr>
          <p:cNvPr id="89" name="Tartalom helye 2">
            <a:extLst>
              <a:ext uri="{FF2B5EF4-FFF2-40B4-BE49-F238E27FC236}">
                <a16:creationId xmlns:a16="http://schemas.microsoft.com/office/drawing/2014/main" id="{7BFB4464-C0FE-4DFF-BF07-F2B6242FB5CA}"/>
              </a:ext>
            </a:extLst>
          </p:cNvPr>
          <p:cNvSpPr txBox="1">
            <a:spLocks/>
          </p:cNvSpPr>
          <p:nvPr/>
        </p:nvSpPr>
        <p:spPr>
          <a:xfrm>
            <a:off x="-73233" y="1110257"/>
            <a:ext cx="2817790" cy="369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800" dirty="0"/>
              <a:t> CA = A’B / CA  = BC’</a:t>
            </a:r>
          </a:p>
        </p:txBody>
      </p:sp>
      <p:sp>
        <p:nvSpPr>
          <p:cNvPr id="90" name="Szövegdoboz 89">
            <a:extLst>
              <a:ext uri="{FF2B5EF4-FFF2-40B4-BE49-F238E27FC236}">
                <a16:creationId xmlns:a16="http://schemas.microsoft.com/office/drawing/2014/main" id="{ACE8EB02-D733-4457-A2CF-247D5A762519}"/>
              </a:ext>
            </a:extLst>
          </p:cNvPr>
          <p:cNvSpPr txBox="1"/>
          <p:nvPr/>
        </p:nvSpPr>
        <p:spPr>
          <a:xfrm>
            <a:off x="-73233" y="699267"/>
            <a:ext cx="2315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CB = AC’ / CB = B’A </a:t>
            </a:r>
          </a:p>
        </p:txBody>
      </p:sp>
    </p:spTree>
    <p:extLst>
      <p:ext uri="{BB962C8B-B14F-4D97-AF65-F5344CB8AC3E}">
        <p14:creationId xmlns:p14="http://schemas.microsoft.com/office/powerpoint/2010/main" val="199461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26 0.00209 L -0.1108 0.3013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34" y="1495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7037E-6 L -0.49414 -0.0004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26" y="-23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path" presetSubtype="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7.40741E-7 L 0.49466 0.00116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727" y="46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7.40741E-7 L 0.38216 0.30185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02" y="15093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3.7037E-6 L 0.10716 -0.29861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52" y="-14931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3.7037E-6 L -0.38086 -0.3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049" y="-1500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89" grpId="0"/>
      <p:bldP spid="9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BC6600B8-BAEB-4520-8E76-7FA41C155BDF}"/>
              </a:ext>
            </a:extLst>
          </p:cNvPr>
          <p:cNvCxnSpPr>
            <a:cxnSpLocks/>
          </p:cNvCxnSpPr>
          <p:nvPr/>
        </p:nvCxnSpPr>
        <p:spPr>
          <a:xfrm>
            <a:off x="73818" y="2507747"/>
            <a:ext cx="12044364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Egyenes összekötő 84">
            <a:extLst>
              <a:ext uri="{FF2B5EF4-FFF2-40B4-BE49-F238E27FC236}">
                <a16:creationId xmlns:a16="http://schemas.microsoft.com/office/drawing/2014/main" id="{EB620C8E-7BA8-435B-B3D4-A24E45BB8149}"/>
              </a:ext>
            </a:extLst>
          </p:cNvPr>
          <p:cNvCxnSpPr>
            <a:cxnSpLocks/>
          </p:cNvCxnSpPr>
          <p:nvPr/>
        </p:nvCxnSpPr>
        <p:spPr>
          <a:xfrm flipV="1">
            <a:off x="6083300" y="2500754"/>
            <a:ext cx="5993043" cy="4321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gyenes összekötő 26">
            <a:extLst>
              <a:ext uri="{FF2B5EF4-FFF2-40B4-BE49-F238E27FC236}">
                <a16:creationId xmlns:a16="http://schemas.microsoft.com/office/drawing/2014/main" id="{FEF57E89-2057-447A-B0DF-C037328EDE74}"/>
              </a:ext>
            </a:extLst>
          </p:cNvPr>
          <p:cNvCxnSpPr>
            <a:cxnSpLocks/>
          </p:cNvCxnSpPr>
          <p:nvPr/>
        </p:nvCxnSpPr>
        <p:spPr>
          <a:xfrm flipH="1" flipV="1">
            <a:off x="79375" y="2517775"/>
            <a:ext cx="4643967" cy="2047243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gyenes összekötő 13">
            <a:extLst>
              <a:ext uri="{FF2B5EF4-FFF2-40B4-BE49-F238E27FC236}">
                <a16:creationId xmlns:a16="http://schemas.microsoft.com/office/drawing/2014/main" id="{FD53EBE3-BB84-4FF6-A3BE-3C29A7F9E325}"/>
              </a:ext>
            </a:extLst>
          </p:cNvPr>
          <p:cNvCxnSpPr>
            <a:cxnSpLocks/>
          </p:cNvCxnSpPr>
          <p:nvPr/>
        </p:nvCxnSpPr>
        <p:spPr>
          <a:xfrm flipH="1" flipV="1">
            <a:off x="67581" y="2516015"/>
            <a:ext cx="9353552" cy="4121340"/>
          </a:xfrm>
          <a:prstGeom prst="line">
            <a:avLst/>
          </a:prstGeom>
          <a:ln w="12700">
            <a:solidFill>
              <a:srgbClr val="2F52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gyenes összekötő 82">
            <a:extLst>
              <a:ext uri="{FF2B5EF4-FFF2-40B4-BE49-F238E27FC236}">
                <a16:creationId xmlns:a16="http://schemas.microsoft.com/office/drawing/2014/main" id="{FDCB3088-CB3D-4E69-B38B-BDF657FDC8AE}"/>
              </a:ext>
            </a:extLst>
          </p:cNvPr>
          <p:cNvCxnSpPr>
            <a:cxnSpLocks/>
          </p:cNvCxnSpPr>
          <p:nvPr/>
        </p:nvCxnSpPr>
        <p:spPr>
          <a:xfrm flipV="1">
            <a:off x="68363" y="2508840"/>
            <a:ext cx="5983256" cy="8182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B7BCB988-F02C-44E0-94D4-75DE510C41E4}"/>
              </a:ext>
            </a:extLst>
          </p:cNvPr>
          <p:cNvCxnSpPr>
            <a:cxnSpLocks/>
            <a:stCxn id="9" idx="2"/>
          </p:cNvCxnSpPr>
          <p:nvPr/>
        </p:nvCxnSpPr>
        <p:spPr>
          <a:xfrm flipH="1">
            <a:off x="4700479" y="4557713"/>
            <a:ext cx="5978393" cy="30376"/>
          </a:xfrm>
          <a:prstGeom prst="line">
            <a:avLst/>
          </a:prstGeom>
          <a:ln w="12700">
            <a:solidFill>
              <a:srgbClr val="2F52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gyenes összekötő 31">
            <a:extLst>
              <a:ext uri="{FF2B5EF4-FFF2-40B4-BE49-F238E27FC236}">
                <a16:creationId xmlns:a16="http://schemas.microsoft.com/office/drawing/2014/main" id="{790510E9-8D5F-46BB-A32E-79E9EED8B328}"/>
              </a:ext>
            </a:extLst>
          </p:cNvPr>
          <p:cNvCxnSpPr>
            <a:cxnSpLocks/>
          </p:cNvCxnSpPr>
          <p:nvPr/>
        </p:nvCxnSpPr>
        <p:spPr>
          <a:xfrm flipH="1" flipV="1">
            <a:off x="54305" y="2520830"/>
            <a:ext cx="4679620" cy="2054345"/>
          </a:xfrm>
          <a:prstGeom prst="line">
            <a:avLst/>
          </a:prstGeom>
          <a:ln w="38100">
            <a:solidFill>
              <a:srgbClr val="2F52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gyenes összekötő 50">
            <a:extLst>
              <a:ext uri="{FF2B5EF4-FFF2-40B4-BE49-F238E27FC236}">
                <a16:creationId xmlns:a16="http://schemas.microsoft.com/office/drawing/2014/main" id="{F8CC2B1F-ACB5-4054-BADB-6A984FF32636}"/>
              </a:ext>
            </a:extLst>
          </p:cNvPr>
          <p:cNvCxnSpPr>
            <a:cxnSpLocks/>
          </p:cNvCxnSpPr>
          <p:nvPr/>
        </p:nvCxnSpPr>
        <p:spPr>
          <a:xfrm flipH="1" flipV="1">
            <a:off x="4727732" y="4583074"/>
            <a:ext cx="4660105" cy="2043111"/>
          </a:xfrm>
          <a:prstGeom prst="line">
            <a:avLst/>
          </a:prstGeom>
          <a:ln w="38100">
            <a:solidFill>
              <a:srgbClr val="2F52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10">
            <a:extLst>
              <a:ext uri="{FF2B5EF4-FFF2-40B4-BE49-F238E27FC236}">
                <a16:creationId xmlns:a16="http://schemas.microsoft.com/office/drawing/2014/main" id="{94BFDCF7-D993-46D9-9D9B-785851AF6AF7}"/>
              </a:ext>
            </a:extLst>
          </p:cNvPr>
          <p:cNvCxnSpPr>
            <a:cxnSpLocks/>
          </p:cNvCxnSpPr>
          <p:nvPr/>
        </p:nvCxnSpPr>
        <p:spPr>
          <a:xfrm flipH="1" flipV="1">
            <a:off x="6084095" y="2519364"/>
            <a:ext cx="4660105" cy="2043111"/>
          </a:xfrm>
          <a:prstGeom prst="line">
            <a:avLst/>
          </a:prstGeom>
          <a:ln w="38100">
            <a:solidFill>
              <a:srgbClr val="2F52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897F44C6-5849-4A89-8082-3FAF4F9E881D}"/>
              </a:ext>
            </a:extLst>
          </p:cNvPr>
          <p:cNvCxnSpPr>
            <a:cxnSpLocks/>
          </p:cNvCxnSpPr>
          <p:nvPr/>
        </p:nvCxnSpPr>
        <p:spPr>
          <a:xfrm flipH="1">
            <a:off x="9421133" y="2508212"/>
            <a:ext cx="2687570" cy="4132073"/>
          </a:xfrm>
          <a:prstGeom prst="line">
            <a:avLst/>
          </a:prstGeom>
          <a:ln w="12700">
            <a:solidFill>
              <a:srgbClr val="2F52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526CC02-FB68-4928-91C7-2AD18AECEB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07218"/>
            <a:ext cx="7216778" cy="51905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sz="1800" dirty="0"/>
              <a:t>Mint az előbb láttuk, az azonos színű szakaszok egyenlőek.</a:t>
            </a:r>
            <a:br>
              <a:rPr lang="hu-HU" sz="1800" dirty="0"/>
            </a:br>
            <a:r>
              <a:rPr lang="hu-HU" sz="1800" dirty="0"/>
              <a:t>AB = 1/2*B’A’ és így a többi szakaszra is.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087BD96-D430-4E4C-8BBA-0D670331D49A}"/>
              </a:ext>
            </a:extLst>
          </p:cNvPr>
          <p:cNvSpPr txBox="1"/>
          <p:nvPr/>
        </p:nvSpPr>
        <p:spPr>
          <a:xfrm>
            <a:off x="4453931" y="4486724"/>
            <a:ext cx="240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</a:t>
            </a:r>
          </a:p>
        </p:txBody>
      </p: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9B7635BC-3E4D-42A4-9C35-C9BD886798FA}"/>
              </a:ext>
            </a:extLst>
          </p:cNvPr>
          <p:cNvCxnSpPr>
            <a:cxnSpLocks/>
          </p:cNvCxnSpPr>
          <p:nvPr/>
        </p:nvCxnSpPr>
        <p:spPr>
          <a:xfrm flipH="1">
            <a:off x="4724400" y="2509838"/>
            <a:ext cx="1347788" cy="2052637"/>
          </a:xfrm>
          <a:prstGeom prst="line">
            <a:avLst/>
          </a:prstGeom>
          <a:ln w="12700">
            <a:solidFill>
              <a:srgbClr val="2F52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zövegdoboz 5">
            <a:extLst>
              <a:ext uri="{FF2B5EF4-FFF2-40B4-BE49-F238E27FC236}">
                <a16:creationId xmlns:a16="http://schemas.microsoft.com/office/drawing/2014/main" id="{ECA06063-B940-4A91-B670-D10C03CA8F61}"/>
              </a:ext>
            </a:extLst>
          </p:cNvPr>
          <p:cNvSpPr txBox="1"/>
          <p:nvPr/>
        </p:nvSpPr>
        <p:spPr>
          <a:xfrm>
            <a:off x="10771270" y="4454458"/>
            <a:ext cx="402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B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3D001856-91A7-4818-8A2E-CC0B72393426}"/>
              </a:ext>
            </a:extLst>
          </p:cNvPr>
          <p:cNvSpPr txBox="1"/>
          <p:nvPr/>
        </p:nvSpPr>
        <p:spPr>
          <a:xfrm>
            <a:off x="5861767" y="2176980"/>
            <a:ext cx="402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C</a:t>
            </a:r>
          </a:p>
        </p:txBody>
      </p:sp>
      <p:sp>
        <p:nvSpPr>
          <p:cNvPr id="17" name="Ellipszis 16">
            <a:extLst>
              <a:ext uri="{FF2B5EF4-FFF2-40B4-BE49-F238E27FC236}">
                <a16:creationId xmlns:a16="http://schemas.microsoft.com/office/drawing/2014/main" id="{51EFD6C0-8852-4D65-BB15-33D2F143D5B7}"/>
              </a:ext>
            </a:extLst>
          </p:cNvPr>
          <p:cNvSpPr/>
          <p:nvPr/>
        </p:nvSpPr>
        <p:spPr>
          <a:xfrm>
            <a:off x="50537" y="2478566"/>
            <a:ext cx="71437" cy="7143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Szövegdoboz 20">
            <a:extLst>
              <a:ext uri="{FF2B5EF4-FFF2-40B4-BE49-F238E27FC236}">
                <a16:creationId xmlns:a16="http://schemas.microsoft.com/office/drawing/2014/main" id="{D657CCCC-C7B1-4BEE-888E-8BB05912284F}"/>
              </a:ext>
            </a:extLst>
          </p:cNvPr>
          <p:cNvSpPr txBox="1"/>
          <p:nvPr/>
        </p:nvSpPr>
        <p:spPr>
          <a:xfrm>
            <a:off x="11857288" y="2067444"/>
            <a:ext cx="402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A’</a:t>
            </a:r>
          </a:p>
        </p:txBody>
      </p:sp>
      <p:sp>
        <p:nvSpPr>
          <p:cNvPr id="22" name="Szövegdoboz 21">
            <a:extLst>
              <a:ext uri="{FF2B5EF4-FFF2-40B4-BE49-F238E27FC236}">
                <a16:creationId xmlns:a16="http://schemas.microsoft.com/office/drawing/2014/main" id="{95A1ECEA-4BD9-4A9F-AD51-C36FC1E22D35}"/>
              </a:ext>
            </a:extLst>
          </p:cNvPr>
          <p:cNvSpPr txBox="1"/>
          <p:nvPr/>
        </p:nvSpPr>
        <p:spPr>
          <a:xfrm>
            <a:off x="-73233" y="2153004"/>
            <a:ext cx="402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B’</a:t>
            </a:r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53E3C3A4-0CA1-486C-A041-E49D8C825CF5}"/>
              </a:ext>
            </a:extLst>
          </p:cNvPr>
          <p:cNvSpPr txBox="1"/>
          <p:nvPr/>
        </p:nvSpPr>
        <p:spPr>
          <a:xfrm>
            <a:off x="8900719" y="6488523"/>
            <a:ext cx="448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C’</a:t>
            </a:r>
          </a:p>
        </p:txBody>
      </p:sp>
      <p:cxnSp>
        <p:nvCxnSpPr>
          <p:cNvPr id="36" name="Egyenes összekötő 35">
            <a:extLst>
              <a:ext uri="{FF2B5EF4-FFF2-40B4-BE49-F238E27FC236}">
                <a16:creationId xmlns:a16="http://schemas.microsoft.com/office/drawing/2014/main" id="{6F0743BA-0A96-4000-BFD4-54433CCAB96C}"/>
              </a:ext>
            </a:extLst>
          </p:cNvPr>
          <p:cNvCxnSpPr>
            <a:cxnSpLocks/>
          </p:cNvCxnSpPr>
          <p:nvPr/>
        </p:nvCxnSpPr>
        <p:spPr>
          <a:xfrm flipV="1">
            <a:off x="4729163" y="2514600"/>
            <a:ext cx="1340643" cy="2043113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gyenes összekötő 43">
            <a:extLst>
              <a:ext uri="{FF2B5EF4-FFF2-40B4-BE49-F238E27FC236}">
                <a16:creationId xmlns:a16="http://schemas.microsoft.com/office/drawing/2014/main" id="{2D9C2CBF-D61F-4AE3-8EC1-DD88CEF76BDC}"/>
              </a:ext>
            </a:extLst>
          </p:cNvPr>
          <p:cNvCxnSpPr>
            <a:cxnSpLocks/>
            <a:stCxn id="8" idx="6"/>
            <a:endCxn id="9" idx="2"/>
          </p:cNvCxnSpPr>
          <p:nvPr/>
        </p:nvCxnSpPr>
        <p:spPr>
          <a:xfrm flipV="1">
            <a:off x="4794241" y="4557713"/>
            <a:ext cx="5884631" cy="12906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Egyenes összekötő 77">
            <a:extLst>
              <a:ext uri="{FF2B5EF4-FFF2-40B4-BE49-F238E27FC236}">
                <a16:creationId xmlns:a16="http://schemas.microsoft.com/office/drawing/2014/main" id="{F2F83837-4FA0-40F1-8D13-F5D12186AF73}"/>
              </a:ext>
            </a:extLst>
          </p:cNvPr>
          <p:cNvCxnSpPr>
            <a:cxnSpLocks/>
          </p:cNvCxnSpPr>
          <p:nvPr/>
        </p:nvCxnSpPr>
        <p:spPr>
          <a:xfrm flipV="1">
            <a:off x="10771270" y="2507747"/>
            <a:ext cx="1340643" cy="2043113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lipszis 15">
            <a:extLst>
              <a:ext uri="{FF2B5EF4-FFF2-40B4-BE49-F238E27FC236}">
                <a16:creationId xmlns:a16="http://schemas.microsoft.com/office/drawing/2014/main" id="{6A3294A6-CD52-44BF-969F-A5AD83509CE0}"/>
              </a:ext>
            </a:extLst>
          </p:cNvPr>
          <p:cNvSpPr/>
          <p:nvPr/>
        </p:nvSpPr>
        <p:spPr>
          <a:xfrm>
            <a:off x="12058623" y="2478979"/>
            <a:ext cx="71437" cy="7143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79" name="Egyenes összekötő 78">
            <a:extLst>
              <a:ext uri="{FF2B5EF4-FFF2-40B4-BE49-F238E27FC236}">
                <a16:creationId xmlns:a16="http://schemas.microsoft.com/office/drawing/2014/main" id="{7F4E6C2B-CB09-4CC7-9FF0-A8A158379E63}"/>
              </a:ext>
            </a:extLst>
          </p:cNvPr>
          <p:cNvCxnSpPr>
            <a:cxnSpLocks/>
          </p:cNvCxnSpPr>
          <p:nvPr/>
        </p:nvCxnSpPr>
        <p:spPr>
          <a:xfrm flipV="1">
            <a:off x="9422042" y="4565650"/>
            <a:ext cx="1341208" cy="205175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zis 17">
            <a:extLst>
              <a:ext uri="{FF2B5EF4-FFF2-40B4-BE49-F238E27FC236}">
                <a16:creationId xmlns:a16="http://schemas.microsoft.com/office/drawing/2014/main" id="{09BEAFE0-3B1D-4A98-AD24-E43CF49B0C4F}"/>
              </a:ext>
            </a:extLst>
          </p:cNvPr>
          <p:cNvSpPr/>
          <p:nvPr/>
        </p:nvSpPr>
        <p:spPr>
          <a:xfrm>
            <a:off x="9382172" y="6597093"/>
            <a:ext cx="71437" cy="7143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4" name="Szövegdoboz 33">
            <a:extLst>
              <a:ext uri="{FF2B5EF4-FFF2-40B4-BE49-F238E27FC236}">
                <a16:creationId xmlns:a16="http://schemas.microsoft.com/office/drawing/2014/main" id="{CBC2298E-127D-270A-2F19-28E7C30AA0DC}"/>
              </a:ext>
            </a:extLst>
          </p:cNvPr>
          <p:cNvSpPr txBox="1"/>
          <p:nvPr/>
        </p:nvSpPr>
        <p:spPr>
          <a:xfrm>
            <a:off x="251927" y="4601253"/>
            <a:ext cx="33496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Az előbbi két tulajdonság miatt az AB, BC és CA szakasz középvonalai az A’B’C’ háromszögnek.</a:t>
            </a:r>
          </a:p>
        </p:txBody>
      </p:sp>
      <p:sp>
        <p:nvSpPr>
          <p:cNvPr id="35" name="Szövegdoboz 34">
            <a:extLst>
              <a:ext uri="{FF2B5EF4-FFF2-40B4-BE49-F238E27FC236}">
                <a16:creationId xmlns:a16="http://schemas.microsoft.com/office/drawing/2014/main" id="{FCB1E1EE-5C5F-D4C2-294D-731F4B7C89A9}"/>
              </a:ext>
            </a:extLst>
          </p:cNvPr>
          <p:cNvSpPr txBox="1"/>
          <p:nvPr/>
        </p:nvSpPr>
        <p:spPr>
          <a:xfrm>
            <a:off x="2826646" y="1783672"/>
            <a:ext cx="565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B’C</a:t>
            </a:r>
          </a:p>
        </p:txBody>
      </p:sp>
      <p:sp>
        <p:nvSpPr>
          <p:cNvPr id="37" name="Szövegdoboz 36">
            <a:extLst>
              <a:ext uri="{FF2B5EF4-FFF2-40B4-BE49-F238E27FC236}">
                <a16:creationId xmlns:a16="http://schemas.microsoft.com/office/drawing/2014/main" id="{CD4CE25B-A815-A780-61E3-76E88BBD7A38}"/>
              </a:ext>
            </a:extLst>
          </p:cNvPr>
          <p:cNvSpPr txBox="1"/>
          <p:nvPr/>
        </p:nvSpPr>
        <p:spPr>
          <a:xfrm>
            <a:off x="8838863" y="1822610"/>
            <a:ext cx="565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CA’</a:t>
            </a:r>
          </a:p>
        </p:txBody>
      </p:sp>
      <p:sp>
        <p:nvSpPr>
          <p:cNvPr id="39" name="Háromszög 38">
            <a:extLst>
              <a:ext uri="{FF2B5EF4-FFF2-40B4-BE49-F238E27FC236}">
                <a16:creationId xmlns:a16="http://schemas.microsoft.com/office/drawing/2014/main" id="{C347AEF0-D4C3-9675-AAF4-1AFB375AC3A0}"/>
              </a:ext>
            </a:extLst>
          </p:cNvPr>
          <p:cNvSpPr/>
          <p:nvPr/>
        </p:nvSpPr>
        <p:spPr>
          <a:xfrm>
            <a:off x="4731361" y="2501685"/>
            <a:ext cx="5952005" cy="2050213"/>
          </a:xfrm>
          <a:prstGeom prst="triangle">
            <a:avLst>
              <a:gd name="adj" fmla="val 22675"/>
            </a:avLst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8" name="Szövegdoboz 37">
            <a:extLst>
              <a:ext uri="{FF2B5EF4-FFF2-40B4-BE49-F238E27FC236}">
                <a16:creationId xmlns:a16="http://schemas.microsoft.com/office/drawing/2014/main" id="{AE4B9C86-E852-2E67-A79B-944FAF04C528}"/>
              </a:ext>
            </a:extLst>
          </p:cNvPr>
          <p:cNvSpPr txBox="1"/>
          <p:nvPr/>
        </p:nvSpPr>
        <p:spPr>
          <a:xfrm>
            <a:off x="2826646" y="750974"/>
            <a:ext cx="565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AB</a:t>
            </a:r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E5476F59-092F-4F15-B287-2793306FA1C7}"/>
              </a:ext>
            </a:extLst>
          </p:cNvPr>
          <p:cNvSpPr/>
          <p:nvPr/>
        </p:nvSpPr>
        <p:spPr>
          <a:xfrm>
            <a:off x="10678872" y="4495136"/>
            <a:ext cx="125153" cy="12515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Ellipszis 7">
            <a:extLst>
              <a:ext uri="{FF2B5EF4-FFF2-40B4-BE49-F238E27FC236}">
                <a16:creationId xmlns:a16="http://schemas.microsoft.com/office/drawing/2014/main" id="{4F54ACCA-9BB8-4B4C-AC5A-3760E7270C5F}"/>
              </a:ext>
            </a:extLst>
          </p:cNvPr>
          <p:cNvSpPr/>
          <p:nvPr/>
        </p:nvSpPr>
        <p:spPr>
          <a:xfrm>
            <a:off x="4654803" y="4500900"/>
            <a:ext cx="139438" cy="13943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F498F507-D3C5-4EA2-A2C8-C4A7B5DC873D}"/>
              </a:ext>
            </a:extLst>
          </p:cNvPr>
          <p:cNvSpPr/>
          <p:nvPr/>
        </p:nvSpPr>
        <p:spPr>
          <a:xfrm>
            <a:off x="6027384" y="2436777"/>
            <a:ext cx="112138" cy="10953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5010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4.81481E-6 L -1.45833E-6 -0.1467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4.81481E-6 L -1.45833E-6 -0.1451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2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7.40741E-7 L -0.38386 -0.49074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93" y="-24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4" grpId="0"/>
      <p:bldP spid="35" grpId="0"/>
      <p:bldP spid="37" grpId="0"/>
      <p:bldP spid="39" grpId="0" animBg="1"/>
      <p:bldP spid="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5" name="Egyenes összekötő 84">
            <a:extLst>
              <a:ext uri="{FF2B5EF4-FFF2-40B4-BE49-F238E27FC236}">
                <a16:creationId xmlns:a16="http://schemas.microsoft.com/office/drawing/2014/main" id="{EB620C8E-7BA8-435B-B3D4-A24E45BB8149}"/>
              </a:ext>
            </a:extLst>
          </p:cNvPr>
          <p:cNvCxnSpPr>
            <a:cxnSpLocks/>
          </p:cNvCxnSpPr>
          <p:nvPr/>
        </p:nvCxnSpPr>
        <p:spPr>
          <a:xfrm flipV="1">
            <a:off x="6083300" y="2500754"/>
            <a:ext cx="5993043" cy="4321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Ív 33">
            <a:extLst>
              <a:ext uri="{FF2B5EF4-FFF2-40B4-BE49-F238E27FC236}">
                <a16:creationId xmlns:a16="http://schemas.microsoft.com/office/drawing/2014/main" id="{4EC62561-879E-3CFB-212A-74CE2FB0EFDD}"/>
              </a:ext>
            </a:extLst>
          </p:cNvPr>
          <p:cNvSpPr/>
          <p:nvPr/>
        </p:nvSpPr>
        <p:spPr>
          <a:xfrm>
            <a:off x="5851473" y="4299533"/>
            <a:ext cx="459010" cy="459010"/>
          </a:xfrm>
          <a:prstGeom prst="arc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5" name="Ív 34">
            <a:extLst>
              <a:ext uri="{FF2B5EF4-FFF2-40B4-BE49-F238E27FC236}">
                <a16:creationId xmlns:a16="http://schemas.microsoft.com/office/drawing/2014/main" id="{665D3E95-D53C-10DB-760C-4A1F7E147A66}"/>
              </a:ext>
            </a:extLst>
          </p:cNvPr>
          <p:cNvSpPr/>
          <p:nvPr/>
        </p:nvSpPr>
        <p:spPr>
          <a:xfrm rot="17100000">
            <a:off x="4516317" y="4299533"/>
            <a:ext cx="459010" cy="459010"/>
          </a:xfrm>
          <a:prstGeom prst="arc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hu-HU" dirty="0"/>
              <a:t>  </a:t>
            </a:r>
          </a:p>
        </p:txBody>
      </p:sp>
      <p:sp>
        <p:nvSpPr>
          <p:cNvPr id="39" name="Háromszög 38">
            <a:extLst>
              <a:ext uri="{FF2B5EF4-FFF2-40B4-BE49-F238E27FC236}">
                <a16:creationId xmlns:a16="http://schemas.microsoft.com/office/drawing/2014/main" id="{C347AEF0-D4C3-9675-AAF4-1AFB375AC3A0}"/>
              </a:ext>
            </a:extLst>
          </p:cNvPr>
          <p:cNvSpPr/>
          <p:nvPr/>
        </p:nvSpPr>
        <p:spPr>
          <a:xfrm>
            <a:off x="4731361" y="2501685"/>
            <a:ext cx="5952005" cy="2050213"/>
          </a:xfrm>
          <a:prstGeom prst="triangle">
            <a:avLst>
              <a:gd name="adj" fmla="val 22675"/>
            </a:avLst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27" name="Egyenes összekötő 26">
            <a:extLst>
              <a:ext uri="{FF2B5EF4-FFF2-40B4-BE49-F238E27FC236}">
                <a16:creationId xmlns:a16="http://schemas.microsoft.com/office/drawing/2014/main" id="{FEF57E89-2057-447A-B0DF-C037328EDE74}"/>
              </a:ext>
            </a:extLst>
          </p:cNvPr>
          <p:cNvCxnSpPr>
            <a:cxnSpLocks/>
          </p:cNvCxnSpPr>
          <p:nvPr/>
        </p:nvCxnSpPr>
        <p:spPr>
          <a:xfrm flipH="1" flipV="1">
            <a:off x="79375" y="2517775"/>
            <a:ext cx="4643967" cy="2047243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gyenes összekötő 13">
            <a:extLst>
              <a:ext uri="{FF2B5EF4-FFF2-40B4-BE49-F238E27FC236}">
                <a16:creationId xmlns:a16="http://schemas.microsoft.com/office/drawing/2014/main" id="{FD53EBE3-BB84-4FF6-A3BE-3C29A7F9E325}"/>
              </a:ext>
            </a:extLst>
          </p:cNvPr>
          <p:cNvCxnSpPr>
            <a:cxnSpLocks/>
          </p:cNvCxnSpPr>
          <p:nvPr/>
        </p:nvCxnSpPr>
        <p:spPr>
          <a:xfrm flipH="1" flipV="1">
            <a:off x="67581" y="2516015"/>
            <a:ext cx="9353552" cy="4121340"/>
          </a:xfrm>
          <a:prstGeom prst="line">
            <a:avLst/>
          </a:prstGeom>
          <a:ln w="12700">
            <a:solidFill>
              <a:srgbClr val="2F52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gyenes összekötő 82">
            <a:extLst>
              <a:ext uri="{FF2B5EF4-FFF2-40B4-BE49-F238E27FC236}">
                <a16:creationId xmlns:a16="http://schemas.microsoft.com/office/drawing/2014/main" id="{FDCB3088-CB3D-4E69-B38B-BDF657FDC8AE}"/>
              </a:ext>
            </a:extLst>
          </p:cNvPr>
          <p:cNvCxnSpPr>
            <a:cxnSpLocks/>
          </p:cNvCxnSpPr>
          <p:nvPr/>
        </p:nvCxnSpPr>
        <p:spPr>
          <a:xfrm flipV="1">
            <a:off x="68363" y="2508840"/>
            <a:ext cx="5983256" cy="8182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gyenes összekötő 31">
            <a:extLst>
              <a:ext uri="{FF2B5EF4-FFF2-40B4-BE49-F238E27FC236}">
                <a16:creationId xmlns:a16="http://schemas.microsoft.com/office/drawing/2014/main" id="{790510E9-8D5F-46BB-A32E-79E9EED8B328}"/>
              </a:ext>
            </a:extLst>
          </p:cNvPr>
          <p:cNvCxnSpPr>
            <a:cxnSpLocks/>
          </p:cNvCxnSpPr>
          <p:nvPr/>
        </p:nvCxnSpPr>
        <p:spPr>
          <a:xfrm flipH="1" flipV="1">
            <a:off x="54305" y="2520830"/>
            <a:ext cx="4679620" cy="2054345"/>
          </a:xfrm>
          <a:prstGeom prst="line">
            <a:avLst/>
          </a:prstGeom>
          <a:ln w="38100">
            <a:solidFill>
              <a:srgbClr val="2F52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gyenes összekötő 50">
            <a:extLst>
              <a:ext uri="{FF2B5EF4-FFF2-40B4-BE49-F238E27FC236}">
                <a16:creationId xmlns:a16="http://schemas.microsoft.com/office/drawing/2014/main" id="{F8CC2B1F-ACB5-4054-BADB-6A984FF32636}"/>
              </a:ext>
            </a:extLst>
          </p:cNvPr>
          <p:cNvCxnSpPr>
            <a:cxnSpLocks/>
          </p:cNvCxnSpPr>
          <p:nvPr/>
        </p:nvCxnSpPr>
        <p:spPr>
          <a:xfrm flipH="1" flipV="1">
            <a:off x="4727732" y="4583074"/>
            <a:ext cx="4660105" cy="2043111"/>
          </a:xfrm>
          <a:prstGeom prst="line">
            <a:avLst/>
          </a:prstGeom>
          <a:ln w="38100">
            <a:solidFill>
              <a:srgbClr val="2F52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zövegdoboz 4">
            <a:extLst>
              <a:ext uri="{FF2B5EF4-FFF2-40B4-BE49-F238E27FC236}">
                <a16:creationId xmlns:a16="http://schemas.microsoft.com/office/drawing/2014/main" id="{C087BD96-D430-4E4C-8BBA-0D670331D49A}"/>
              </a:ext>
            </a:extLst>
          </p:cNvPr>
          <p:cNvSpPr txBox="1"/>
          <p:nvPr/>
        </p:nvSpPr>
        <p:spPr>
          <a:xfrm>
            <a:off x="4453931" y="4486724"/>
            <a:ext cx="240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ECA06063-B940-4A91-B670-D10C03CA8F61}"/>
              </a:ext>
            </a:extLst>
          </p:cNvPr>
          <p:cNvSpPr txBox="1"/>
          <p:nvPr/>
        </p:nvSpPr>
        <p:spPr>
          <a:xfrm>
            <a:off x="10771270" y="4454458"/>
            <a:ext cx="402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B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3D001856-91A7-4818-8A2E-CC0B72393426}"/>
              </a:ext>
            </a:extLst>
          </p:cNvPr>
          <p:cNvSpPr txBox="1"/>
          <p:nvPr/>
        </p:nvSpPr>
        <p:spPr>
          <a:xfrm>
            <a:off x="5802354" y="2184789"/>
            <a:ext cx="402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C</a:t>
            </a:r>
          </a:p>
        </p:txBody>
      </p:sp>
      <p:sp>
        <p:nvSpPr>
          <p:cNvPr id="17" name="Ellipszis 16">
            <a:extLst>
              <a:ext uri="{FF2B5EF4-FFF2-40B4-BE49-F238E27FC236}">
                <a16:creationId xmlns:a16="http://schemas.microsoft.com/office/drawing/2014/main" id="{51EFD6C0-8852-4D65-BB15-33D2F143D5B7}"/>
              </a:ext>
            </a:extLst>
          </p:cNvPr>
          <p:cNvSpPr/>
          <p:nvPr/>
        </p:nvSpPr>
        <p:spPr>
          <a:xfrm>
            <a:off x="50537" y="2478566"/>
            <a:ext cx="71437" cy="7143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Szövegdoboz 20">
            <a:extLst>
              <a:ext uri="{FF2B5EF4-FFF2-40B4-BE49-F238E27FC236}">
                <a16:creationId xmlns:a16="http://schemas.microsoft.com/office/drawing/2014/main" id="{D657CCCC-C7B1-4BEE-888E-8BB05912284F}"/>
              </a:ext>
            </a:extLst>
          </p:cNvPr>
          <p:cNvSpPr txBox="1"/>
          <p:nvPr/>
        </p:nvSpPr>
        <p:spPr>
          <a:xfrm>
            <a:off x="11857288" y="2067444"/>
            <a:ext cx="402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A’</a:t>
            </a:r>
          </a:p>
        </p:txBody>
      </p:sp>
      <p:sp>
        <p:nvSpPr>
          <p:cNvPr id="22" name="Szövegdoboz 21">
            <a:extLst>
              <a:ext uri="{FF2B5EF4-FFF2-40B4-BE49-F238E27FC236}">
                <a16:creationId xmlns:a16="http://schemas.microsoft.com/office/drawing/2014/main" id="{95A1ECEA-4BD9-4A9F-AD51-C36FC1E22D35}"/>
              </a:ext>
            </a:extLst>
          </p:cNvPr>
          <p:cNvSpPr txBox="1"/>
          <p:nvPr/>
        </p:nvSpPr>
        <p:spPr>
          <a:xfrm>
            <a:off x="-73233" y="2153004"/>
            <a:ext cx="402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B’</a:t>
            </a:r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53E3C3A4-0CA1-486C-A041-E49D8C825CF5}"/>
              </a:ext>
            </a:extLst>
          </p:cNvPr>
          <p:cNvSpPr txBox="1"/>
          <p:nvPr/>
        </p:nvSpPr>
        <p:spPr>
          <a:xfrm>
            <a:off x="8900719" y="6488523"/>
            <a:ext cx="448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C’</a:t>
            </a:r>
          </a:p>
        </p:txBody>
      </p:sp>
      <p:sp>
        <p:nvSpPr>
          <p:cNvPr id="16" name="Ellipszis 15">
            <a:extLst>
              <a:ext uri="{FF2B5EF4-FFF2-40B4-BE49-F238E27FC236}">
                <a16:creationId xmlns:a16="http://schemas.microsoft.com/office/drawing/2014/main" id="{6A3294A6-CD52-44BF-969F-A5AD83509CE0}"/>
              </a:ext>
            </a:extLst>
          </p:cNvPr>
          <p:cNvSpPr/>
          <p:nvPr/>
        </p:nvSpPr>
        <p:spPr>
          <a:xfrm>
            <a:off x="12058623" y="2478979"/>
            <a:ext cx="71437" cy="7143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79" name="Egyenes összekötő 78">
            <a:extLst>
              <a:ext uri="{FF2B5EF4-FFF2-40B4-BE49-F238E27FC236}">
                <a16:creationId xmlns:a16="http://schemas.microsoft.com/office/drawing/2014/main" id="{7F4E6C2B-CB09-4CC7-9FF0-A8A158379E63}"/>
              </a:ext>
            </a:extLst>
          </p:cNvPr>
          <p:cNvCxnSpPr>
            <a:cxnSpLocks/>
          </p:cNvCxnSpPr>
          <p:nvPr/>
        </p:nvCxnSpPr>
        <p:spPr>
          <a:xfrm flipV="1">
            <a:off x="9422042" y="4565650"/>
            <a:ext cx="1341208" cy="205175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zis 17">
            <a:extLst>
              <a:ext uri="{FF2B5EF4-FFF2-40B4-BE49-F238E27FC236}">
                <a16:creationId xmlns:a16="http://schemas.microsoft.com/office/drawing/2014/main" id="{09BEAFE0-3B1D-4A98-AD24-E43CF49B0C4F}"/>
              </a:ext>
            </a:extLst>
          </p:cNvPr>
          <p:cNvSpPr/>
          <p:nvPr/>
        </p:nvSpPr>
        <p:spPr>
          <a:xfrm>
            <a:off x="9382172" y="6597093"/>
            <a:ext cx="71437" cy="7143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1" name="Egyenes összekötő 10">
            <a:extLst>
              <a:ext uri="{FF2B5EF4-FFF2-40B4-BE49-F238E27FC236}">
                <a16:creationId xmlns:a16="http://schemas.microsoft.com/office/drawing/2014/main" id="{C0373202-FAA0-E631-E862-22889EB89C6D}"/>
              </a:ext>
            </a:extLst>
          </p:cNvPr>
          <p:cNvCxnSpPr>
            <a:cxnSpLocks/>
          </p:cNvCxnSpPr>
          <p:nvPr/>
        </p:nvCxnSpPr>
        <p:spPr>
          <a:xfrm flipH="1">
            <a:off x="4679055" y="1158240"/>
            <a:ext cx="1508385" cy="34677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llipszis 7">
            <a:extLst>
              <a:ext uri="{FF2B5EF4-FFF2-40B4-BE49-F238E27FC236}">
                <a16:creationId xmlns:a16="http://schemas.microsoft.com/office/drawing/2014/main" id="{4F54ACCA-9BB8-4B4C-AC5A-3760E7270C5F}"/>
              </a:ext>
            </a:extLst>
          </p:cNvPr>
          <p:cNvSpPr/>
          <p:nvPr/>
        </p:nvSpPr>
        <p:spPr>
          <a:xfrm>
            <a:off x="4654803" y="4500900"/>
            <a:ext cx="139438" cy="13943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F0ECB1D9-FA5F-00E2-DD54-506643711061}"/>
              </a:ext>
            </a:extLst>
          </p:cNvPr>
          <p:cNvCxnSpPr>
            <a:cxnSpLocks/>
          </p:cNvCxnSpPr>
          <p:nvPr/>
        </p:nvCxnSpPr>
        <p:spPr>
          <a:xfrm>
            <a:off x="5747484" y="1196340"/>
            <a:ext cx="4980957" cy="33744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983F3F86-4501-D3BF-0D5B-DFF3F0559E70}"/>
              </a:ext>
            </a:extLst>
          </p:cNvPr>
          <p:cNvCxnSpPr>
            <a:cxnSpLocks/>
          </p:cNvCxnSpPr>
          <p:nvPr/>
        </p:nvCxnSpPr>
        <p:spPr>
          <a:xfrm>
            <a:off x="6080978" y="1040830"/>
            <a:ext cx="0" cy="34882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lipszis 9">
            <a:extLst>
              <a:ext uri="{FF2B5EF4-FFF2-40B4-BE49-F238E27FC236}">
                <a16:creationId xmlns:a16="http://schemas.microsoft.com/office/drawing/2014/main" id="{F498F507-D3C5-4EA2-A2C8-C4A7B5DC873D}"/>
              </a:ext>
            </a:extLst>
          </p:cNvPr>
          <p:cNvSpPr/>
          <p:nvPr/>
        </p:nvSpPr>
        <p:spPr>
          <a:xfrm>
            <a:off x="6026106" y="2448226"/>
            <a:ext cx="112138" cy="10953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3" name="Ellipszis 32">
            <a:extLst>
              <a:ext uri="{FF2B5EF4-FFF2-40B4-BE49-F238E27FC236}">
                <a16:creationId xmlns:a16="http://schemas.microsoft.com/office/drawing/2014/main" id="{D8100A22-3AD8-A0A2-D29D-31F7B9A4A33F}"/>
              </a:ext>
            </a:extLst>
          </p:cNvPr>
          <p:cNvSpPr/>
          <p:nvPr/>
        </p:nvSpPr>
        <p:spPr>
          <a:xfrm>
            <a:off x="6024909" y="1367813"/>
            <a:ext cx="112138" cy="10953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6" name="Ív 35">
            <a:extLst>
              <a:ext uri="{FF2B5EF4-FFF2-40B4-BE49-F238E27FC236}">
                <a16:creationId xmlns:a16="http://schemas.microsoft.com/office/drawing/2014/main" id="{1ADB0EDA-7919-019E-6222-684B6E9071AF}"/>
              </a:ext>
            </a:extLst>
          </p:cNvPr>
          <p:cNvSpPr/>
          <p:nvPr/>
        </p:nvSpPr>
        <p:spPr>
          <a:xfrm rot="18900000">
            <a:off x="10462112" y="4360709"/>
            <a:ext cx="459010" cy="459010"/>
          </a:xfrm>
          <a:prstGeom prst="arc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78" name="Egyenes összekötő 77">
            <a:extLst>
              <a:ext uri="{FF2B5EF4-FFF2-40B4-BE49-F238E27FC236}">
                <a16:creationId xmlns:a16="http://schemas.microsoft.com/office/drawing/2014/main" id="{F2F83837-4FA0-40F1-8D13-F5D12186AF73}"/>
              </a:ext>
            </a:extLst>
          </p:cNvPr>
          <p:cNvCxnSpPr>
            <a:cxnSpLocks/>
          </p:cNvCxnSpPr>
          <p:nvPr/>
        </p:nvCxnSpPr>
        <p:spPr>
          <a:xfrm flipV="1">
            <a:off x="10771270" y="2507747"/>
            <a:ext cx="1340643" cy="2043113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llipszis 8">
            <a:extLst>
              <a:ext uri="{FF2B5EF4-FFF2-40B4-BE49-F238E27FC236}">
                <a16:creationId xmlns:a16="http://schemas.microsoft.com/office/drawing/2014/main" id="{E5476F59-092F-4F15-B287-2793306FA1C7}"/>
              </a:ext>
            </a:extLst>
          </p:cNvPr>
          <p:cNvSpPr/>
          <p:nvPr/>
        </p:nvSpPr>
        <p:spPr>
          <a:xfrm>
            <a:off x="10678872" y="4495136"/>
            <a:ext cx="125153" cy="12515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7" name="Szövegdoboz 36">
            <a:extLst>
              <a:ext uri="{FF2B5EF4-FFF2-40B4-BE49-F238E27FC236}">
                <a16:creationId xmlns:a16="http://schemas.microsoft.com/office/drawing/2014/main" id="{B1419575-AC31-6B7E-F4DB-C806F7A886B6}"/>
              </a:ext>
            </a:extLst>
          </p:cNvPr>
          <p:cNvSpPr txBox="1"/>
          <p:nvPr/>
        </p:nvSpPr>
        <p:spPr>
          <a:xfrm>
            <a:off x="6096000" y="3429000"/>
            <a:ext cx="622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mc</a:t>
            </a:r>
          </a:p>
        </p:txBody>
      </p:sp>
      <p:sp>
        <p:nvSpPr>
          <p:cNvPr id="38" name="Szövegdoboz 37">
            <a:extLst>
              <a:ext uri="{FF2B5EF4-FFF2-40B4-BE49-F238E27FC236}">
                <a16:creationId xmlns:a16="http://schemas.microsoft.com/office/drawing/2014/main" id="{3771B9E1-32AB-B341-D8F6-F80D2A262E7D}"/>
              </a:ext>
            </a:extLst>
          </p:cNvPr>
          <p:cNvSpPr txBox="1"/>
          <p:nvPr/>
        </p:nvSpPr>
        <p:spPr>
          <a:xfrm>
            <a:off x="4707263" y="3197821"/>
            <a:ext cx="622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ma</a:t>
            </a:r>
          </a:p>
        </p:txBody>
      </p:sp>
      <p:sp>
        <p:nvSpPr>
          <p:cNvPr id="40" name="Szövegdoboz 39">
            <a:extLst>
              <a:ext uri="{FF2B5EF4-FFF2-40B4-BE49-F238E27FC236}">
                <a16:creationId xmlns:a16="http://schemas.microsoft.com/office/drawing/2014/main" id="{37418BF2-BF8B-C0F3-7B2D-091B984EC891}"/>
              </a:ext>
            </a:extLst>
          </p:cNvPr>
          <p:cNvSpPr txBox="1"/>
          <p:nvPr/>
        </p:nvSpPr>
        <p:spPr>
          <a:xfrm>
            <a:off x="9081925" y="3159077"/>
            <a:ext cx="622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/>
              <a:t>mb</a:t>
            </a:r>
            <a:endParaRPr lang="hu-HU" dirty="0"/>
          </a:p>
        </p:txBody>
      </p:sp>
      <p:sp>
        <p:nvSpPr>
          <p:cNvPr id="41" name="Szövegdoboz 40">
            <a:extLst>
              <a:ext uri="{FF2B5EF4-FFF2-40B4-BE49-F238E27FC236}">
                <a16:creationId xmlns:a16="http://schemas.microsoft.com/office/drawing/2014/main" id="{9C8A722A-9205-D8E5-2BA3-44D98CBC46AA}"/>
              </a:ext>
            </a:extLst>
          </p:cNvPr>
          <p:cNvSpPr txBox="1"/>
          <p:nvPr/>
        </p:nvSpPr>
        <p:spPr>
          <a:xfrm>
            <a:off x="234176" y="4714366"/>
            <a:ext cx="443645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Az ABC háromszög magasságvonalai oldalfelező merőlegesei az A’B’C’ háromszögnek, amik pedig egy pontban metszik egymást. Ezért az ABC háromszög magasságvonalai is egy pontban metszik egymást.</a:t>
            </a:r>
          </a:p>
        </p:txBody>
      </p:sp>
    </p:spTree>
    <p:extLst>
      <p:ext uri="{BB962C8B-B14F-4D97-AF65-F5344CB8AC3E}">
        <p14:creationId xmlns:p14="http://schemas.microsoft.com/office/powerpoint/2010/main" val="2916398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3" grpId="0" animBg="1"/>
      <p:bldP spid="36" grpId="0" animBg="1"/>
      <p:bldP spid="37" grpId="0"/>
      <p:bldP spid="38" grpId="0"/>
      <p:bldP spid="40" grpId="0"/>
      <p:bldP spid="41" grpId="0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6FE141F70FD0424F9ADD70DDF293D6E0" ma:contentTypeVersion="14" ma:contentTypeDescription="Új dokumentum létrehozása." ma:contentTypeScope="" ma:versionID="0dc4a09f7f1c3a0610a570c8034cc3b6">
  <xsd:schema xmlns:xsd="http://www.w3.org/2001/XMLSchema" xmlns:xs="http://www.w3.org/2001/XMLSchema" xmlns:p="http://schemas.microsoft.com/office/2006/metadata/properties" xmlns:ns2="b92f3aed-7038-4836-b54e-6b2bc141f742" xmlns:ns3="c5cd55c3-560a-4979-ac35-50d4b2dc8f31" targetNamespace="http://schemas.microsoft.com/office/2006/metadata/properties" ma:root="true" ma:fieldsID="cd258da63b1dabd86683e6297eb2b1f8" ns2:_="" ns3:_="">
    <xsd:import namespace="b92f3aed-7038-4836-b54e-6b2bc141f742"/>
    <xsd:import namespace="c5cd55c3-560a-4979-ac35-50d4b2dc8f31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2f3aed-7038-4836-b54e-6b2bc141f742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Képcímkék" ma:readOnly="false" ma:fieldId="{5cf76f15-5ced-4ddc-b409-7134ff3c332f}" ma:taxonomyMulti="true" ma:sspId="19abe888-58e9-422a-9435-e35bffc52f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cd55c3-560a-4979-ac35-50d4b2dc8f31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85e8bb22-32b3-4743-b26f-ffb9d9e13c09}" ma:internalName="TaxCatchAll" ma:showField="CatchAllData" ma:web="c5cd55c3-560a-4979-ac35-50d4b2dc8f3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ferenceId xmlns="b92f3aed-7038-4836-b54e-6b2bc141f742" xsi:nil="true"/>
    <lcf76f155ced4ddcb4097134ff3c332f xmlns="b92f3aed-7038-4836-b54e-6b2bc141f742">
      <Terms xmlns="http://schemas.microsoft.com/office/infopath/2007/PartnerControls"/>
    </lcf76f155ced4ddcb4097134ff3c332f>
    <TaxCatchAll xmlns="c5cd55c3-560a-4979-ac35-50d4b2dc8f31" xsi:nil="true"/>
  </documentManagement>
</p:properties>
</file>

<file path=customXml/itemProps1.xml><?xml version="1.0" encoding="utf-8"?>
<ds:datastoreItem xmlns:ds="http://schemas.openxmlformats.org/officeDocument/2006/customXml" ds:itemID="{74AE4D05-A749-444E-AA1B-BCA2ABD6B6FB}"/>
</file>

<file path=customXml/itemProps2.xml><?xml version="1.0" encoding="utf-8"?>
<ds:datastoreItem xmlns:ds="http://schemas.openxmlformats.org/officeDocument/2006/customXml" ds:itemID="{2CBCB213-C266-411E-8C20-9D7B88288643}"/>
</file>

<file path=customXml/itemProps3.xml><?xml version="1.0" encoding="utf-8"?>
<ds:datastoreItem xmlns:ds="http://schemas.openxmlformats.org/officeDocument/2006/customXml" ds:itemID="{BF693611-D4D2-4BC1-A205-132179F7BECB}"/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184</Words>
  <Application>Microsoft Office PowerPoint</Application>
  <PresentationFormat>Szélesvásznú</PresentationFormat>
  <Paragraphs>43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Office-téma</vt:lpstr>
      <vt:lpstr>A háromszög magasságvonalai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ho26</dc:creator>
  <cp:lastModifiedBy>Szarvas Jácint</cp:lastModifiedBy>
  <cp:revision>24</cp:revision>
  <dcterms:created xsi:type="dcterms:W3CDTF">2022-09-26T06:47:46Z</dcterms:created>
  <dcterms:modified xsi:type="dcterms:W3CDTF">2022-11-02T15:10:45Z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0x0101006FE141F70FD0424F9ADD70DDF293D6E0</vt:lpwstr>
  </property>
</Properties>
</file>